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02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463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1102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75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5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67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978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92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1225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B9CE54D-6C09-40CE-BAF7-476A5A877F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81"/>
            <a:ext cx="2584938" cy="75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80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0BA10D4-6EB7-4AB4-A9AC-ADFE4F224E5A}" type="datetimeFigureOut">
              <a:rPr lang="zh-TW" altLang="en-US" smtClean="0"/>
              <a:t>2026/1/24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13E379A-4881-4C2C-91ED-AF87FE50BE3D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634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CA9A759-E50C-4567-A43E-FE38205198FB}"/>
              </a:ext>
            </a:extLst>
          </p:cNvPr>
          <p:cNvSpPr/>
          <p:nvPr/>
        </p:nvSpPr>
        <p:spPr>
          <a:xfrm>
            <a:off x="2156462" y="2693827"/>
            <a:ext cx="787908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新生00</a:t>
            </a:r>
            <a:r>
              <a:rPr lang="en-US" altLang="zh-TW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</a:p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如何到數位學習平台看課程</a:t>
            </a:r>
          </a:p>
        </p:txBody>
      </p:sp>
    </p:spTree>
    <p:extLst>
      <p:ext uri="{BB962C8B-B14F-4D97-AF65-F5344CB8AC3E}">
        <p14:creationId xmlns:p14="http://schemas.microsoft.com/office/powerpoint/2010/main" val="363998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C0847C3-D762-4141-AB7F-624C2ED3B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14" y="1023321"/>
            <a:ext cx="6769245" cy="401951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95C9948-7A07-4D6A-B673-B12127B1D2A4}"/>
              </a:ext>
            </a:extLst>
          </p:cNvPr>
          <p:cNvSpPr/>
          <p:nvPr/>
        </p:nvSpPr>
        <p:spPr>
          <a:xfrm>
            <a:off x="2797661" y="40414"/>
            <a:ext cx="65966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一、進入數位學習平台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D8BE5EA2-93C6-4B8F-AE48-CB0BE0636D14}"/>
              </a:ext>
            </a:extLst>
          </p:cNvPr>
          <p:cNvSpPr txBox="1"/>
          <p:nvPr/>
        </p:nvSpPr>
        <p:spPr>
          <a:xfrm>
            <a:off x="6993682" y="1701794"/>
            <a:ext cx="48013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空大首頁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在校生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我的教室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</a:t>
            </a:r>
          </a:p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數位學習平台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71C55CF-48E7-4324-89D1-62CD375FCF55}"/>
              </a:ext>
            </a:extLst>
          </p:cNvPr>
          <p:cNvSpPr txBox="1"/>
          <p:nvPr/>
        </p:nvSpPr>
        <p:spPr>
          <a:xfrm>
            <a:off x="7033912" y="3978729"/>
            <a:ext cx="53349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或進入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空大首頁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我要上課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使用空大帳戶登入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]&gt;[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數位學習平台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F11CCA68-98C3-43C2-BC68-D59916D0D2DE}"/>
              </a:ext>
            </a:extLst>
          </p:cNvPr>
          <p:cNvSpPr/>
          <p:nvPr/>
        </p:nvSpPr>
        <p:spPr>
          <a:xfrm>
            <a:off x="2797368" y="1023321"/>
            <a:ext cx="628526" cy="535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CFE25BA4-46E0-4C91-BC47-817568A07FB4}"/>
              </a:ext>
            </a:extLst>
          </p:cNvPr>
          <p:cNvSpPr/>
          <p:nvPr/>
        </p:nvSpPr>
        <p:spPr>
          <a:xfrm>
            <a:off x="725878" y="2648325"/>
            <a:ext cx="2071490" cy="9821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2FFE7DA-3FC6-4B54-911E-BA0B6C4BF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94" y="4108484"/>
            <a:ext cx="6558684" cy="2294050"/>
          </a:xfrm>
          <a:prstGeom prst="rect">
            <a:avLst/>
          </a:prstGeom>
        </p:spPr>
      </p:pic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AA53EF3-3CE4-40AA-82D3-9F22EDA188FA}"/>
              </a:ext>
            </a:extLst>
          </p:cNvPr>
          <p:cNvSpPr/>
          <p:nvPr/>
        </p:nvSpPr>
        <p:spPr>
          <a:xfrm>
            <a:off x="2390149" y="4644184"/>
            <a:ext cx="2071492" cy="175835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EFDABE5-600B-45F7-A033-0A1A23C6B1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6275" y="5059236"/>
            <a:ext cx="2063315" cy="1653613"/>
          </a:xfrm>
          <a:prstGeom prst="rect">
            <a:avLst/>
          </a:prstGeom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E9013ADA-23B8-44CE-B9EA-8A5566A2C3DE}"/>
              </a:ext>
            </a:extLst>
          </p:cNvPr>
          <p:cNvSpPr/>
          <p:nvPr/>
        </p:nvSpPr>
        <p:spPr>
          <a:xfrm>
            <a:off x="4586275" y="5059236"/>
            <a:ext cx="2193159" cy="99633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6E189CA1-E789-48A7-8721-65A10976D4C8}"/>
              </a:ext>
            </a:extLst>
          </p:cNvPr>
          <p:cNvSpPr txBox="1"/>
          <p:nvPr/>
        </p:nvSpPr>
        <p:spPr>
          <a:xfrm>
            <a:off x="2173945" y="751038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1-1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4C3C00EC-0FDA-420B-B955-273D6F2A49C1}"/>
              </a:ext>
            </a:extLst>
          </p:cNvPr>
          <p:cNvSpPr txBox="1"/>
          <p:nvPr/>
        </p:nvSpPr>
        <p:spPr>
          <a:xfrm>
            <a:off x="92316" y="2748790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1-2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78CAAA4-EEA5-46D4-842C-75BC6B8466FB}"/>
              </a:ext>
            </a:extLst>
          </p:cNvPr>
          <p:cNvSpPr txBox="1"/>
          <p:nvPr/>
        </p:nvSpPr>
        <p:spPr>
          <a:xfrm>
            <a:off x="2535714" y="4732615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2-1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BB20BDFB-1456-4309-9831-340E56717257}"/>
              </a:ext>
            </a:extLst>
          </p:cNvPr>
          <p:cNvSpPr txBox="1"/>
          <p:nvPr/>
        </p:nvSpPr>
        <p:spPr>
          <a:xfrm>
            <a:off x="4828199" y="4543248"/>
            <a:ext cx="6928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2-2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E744BA55-B580-4320-8125-A51EE1B7A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56" y="1010252"/>
            <a:ext cx="6095999" cy="2771947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00862EE7-9BFC-46B0-A764-19AD56132CB2}"/>
              </a:ext>
            </a:extLst>
          </p:cNvPr>
          <p:cNvSpPr/>
          <p:nvPr/>
        </p:nvSpPr>
        <p:spPr>
          <a:xfrm>
            <a:off x="5551714" y="1296955"/>
            <a:ext cx="755780" cy="3452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A26FDE2B-AD39-4C21-A932-D3DA24C7610D}"/>
              </a:ext>
            </a:extLst>
          </p:cNvPr>
          <p:cNvSpPr txBox="1"/>
          <p:nvPr/>
        </p:nvSpPr>
        <p:spPr>
          <a:xfrm>
            <a:off x="6952002" y="1729203"/>
            <a:ext cx="2300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 點選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endParaRPr lang="zh-TW" altLang="en-US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CAC3FAE4-1D4D-49BF-89E2-37EA2E98B4C7}"/>
              </a:ext>
            </a:extLst>
          </p:cNvPr>
          <p:cNvSpPr txBox="1"/>
          <p:nvPr/>
        </p:nvSpPr>
        <p:spPr>
          <a:xfrm>
            <a:off x="6952002" y="2718253"/>
            <a:ext cx="488467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密碼</a:t>
            </a:r>
            <a:r>
              <a:rPr lang="zh-TW" altLang="en-US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驗證碼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&gt;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登入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b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TW" sz="3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*帳號為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學號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*密碼預設為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身分證字號</a:t>
            </a:r>
            <a:r>
              <a:rPr lang="en-US" altLang="zh-TW" sz="3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*驗證碼皆為</a:t>
            </a:r>
            <a:r>
              <a:rPr lang="zh-TW" altLang="en-US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數字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，且要與圖片相同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770DC3-433D-47B2-B16C-5FC2E2DA4C93}"/>
              </a:ext>
            </a:extLst>
          </p:cNvPr>
          <p:cNvSpPr/>
          <p:nvPr/>
        </p:nvSpPr>
        <p:spPr>
          <a:xfrm>
            <a:off x="2797661" y="40414"/>
            <a:ext cx="659667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一、進入數位學習平台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DB124B3-2DB7-495A-97D1-67F477EF3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6" y="3890460"/>
            <a:ext cx="5397170" cy="2580444"/>
          </a:xfrm>
          <a:prstGeom prst="rect">
            <a:avLst/>
          </a:prstGeom>
        </p:spPr>
      </p:pic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EE0A23E6-87B8-4471-806B-2498820A20EE}"/>
              </a:ext>
            </a:extLst>
          </p:cNvPr>
          <p:cNvSpPr/>
          <p:nvPr/>
        </p:nvSpPr>
        <p:spPr>
          <a:xfrm>
            <a:off x="2529192" y="4103247"/>
            <a:ext cx="2490280" cy="217109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DB969D0-BC7C-4AAB-AE91-91CCE779D3CC}"/>
              </a:ext>
            </a:extLst>
          </p:cNvPr>
          <p:cNvSpPr txBox="1"/>
          <p:nvPr/>
        </p:nvSpPr>
        <p:spPr>
          <a:xfrm>
            <a:off x="5124875" y="1192572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2BF74C4C-517D-4038-A90E-71EED17547C7}"/>
              </a:ext>
            </a:extLst>
          </p:cNvPr>
          <p:cNvSpPr txBox="1"/>
          <p:nvPr/>
        </p:nvSpPr>
        <p:spPr>
          <a:xfrm>
            <a:off x="1744338" y="4103247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4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2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0EDD6C8-0770-4EDE-BBCE-2C282FE7C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91" y="1272735"/>
            <a:ext cx="11360738" cy="53518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94DDB9-430E-4916-B8A9-2D3318D2E93F}"/>
              </a:ext>
            </a:extLst>
          </p:cNvPr>
          <p:cNvSpPr/>
          <p:nvPr/>
        </p:nvSpPr>
        <p:spPr>
          <a:xfrm>
            <a:off x="4546991" y="0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二、進入課程</a:t>
            </a: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DAA0449-7D0D-4E6A-9616-A52603A22297}"/>
              </a:ext>
            </a:extLst>
          </p:cNvPr>
          <p:cNvSpPr/>
          <p:nvPr/>
        </p:nvSpPr>
        <p:spPr>
          <a:xfrm>
            <a:off x="3229003" y="3093395"/>
            <a:ext cx="1083013" cy="6712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256B74C3-6604-426D-AEAA-58180D83E876}"/>
              </a:ext>
            </a:extLst>
          </p:cNvPr>
          <p:cNvSpPr txBox="1"/>
          <p:nvPr/>
        </p:nvSpPr>
        <p:spPr>
          <a:xfrm>
            <a:off x="6562927" y="1616067"/>
            <a:ext cx="4993675" cy="147732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點選編號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[</a:t>
            </a:r>
            <a:r>
              <a:rPr lang="en-US" altLang="zh-TW" sz="3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ZZZ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]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之選項進入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網頁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課程討論區，</a:t>
            </a:r>
            <a:endParaRPr lang="en-US" altLang="zh-TW" sz="30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請勿僅以網頁</a:t>
            </a:r>
            <a:r>
              <a:rPr lang="en-US" altLang="zh-TW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sz="3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看課程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67FC004-ED94-4CE1-AD99-8C473ECA6A93}"/>
              </a:ext>
            </a:extLst>
          </p:cNvPr>
          <p:cNvSpPr txBox="1"/>
          <p:nvPr/>
        </p:nvSpPr>
        <p:spPr>
          <a:xfrm>
            <a:off x="2801444" y="2984567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5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2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9CA62CE2-DC1E-46DB-95EA-0BF04E7B7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16" y="882833"/>
            <a:ext cx="7472831" cy="574055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F98941C-597C-4A4D-8824-1F3D95931E5A}"/>
              </a:ext>
            </a:extLst>
          </p:cNvPr>
          <p:cNvSpPr/>
          <p:nvPr/>
        </p:nvSpPr>
        <p:spPr>
          <a:xfrm>
            <a:off x="4546991" y="0"/>
            <a:ext cx="403187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5000" dirty="0">
                <a:latin typeface="標楷體" panose="03000509000000000000" pitchFamily="65" charset="-120"/>
                <a:ea typeface="標楷體" panose="03000509000000000000" pitchFamily="65" charset="-120"/>
              </a:rPr>
              <a:t>三、觀看課程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D9BD8AB1-6639-4895-A551-13343124F88F}"/>
              </a:ext>
            </a:extLst>
          </p:cNvPr>
          <p:cNvSpPr txBox="1"/>
          <p:nvPr/>
        </p:nvSpPr>
        <p:spPr>
          <a:xfrm>
            <a:off x="8159016" y="1885562"/>
            <a:ext cx="3922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選擇欲閱讀之章節</a:t>
            </a:r>
            <a:endParaRPr lang="zh-TW" altLang="en-US" sz="3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3354EEC2-9848-4E9D-931E-AA3513BFB156}"/>
              </a:ext>
            </a:extLst>
          </p:cNvPr>
          <p:cNvSpPr/>
          <p:nvPr/>
        </p:nvSpPr>
        <p:spPr>
          <a:xfrm>
            <a:off x="562216" y="2033081"/>
            <a:ext cx="1608987" cy="468873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CB7B808E-7BA8-446D-A461-F05BCEB518C3}"/>
              </a:ext>
            </a:extLst>
          </p:cNvPr>
          <p:cNvSpPr/>
          <p:nvPr/>
        </p:nvSpPr>
        <p:spPr>
          <a:xfrm>
            <a:off x="2742151" y="1467829"/>
            <a:ext cx="5292896" cy="35127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163F205-11A0-4529-BCDE-E2FBFCADC902}"/>
              </a:ext>
            </a:extLst>
          </p:cNvPr>
          <p:cNvSpPr txBox="1"/>
          <p:nvPr/>
        </p:nvSpPr>
        <p:spPr>
          <a:xfrm>
            <a:off x="8159016" y="3224195"/>
            <a:ext cx="39227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課程影片觀看位置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*按三角形撥放按鈕開始播放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422B5BD-A791-4BE9-868E-29DCDA9A799B}"/>
              </a:ext>
            </a:extLst>
          </p:cNvPr>
          <p:cNvSpPr/>
          <p:nvPr/>
        </p:nvSpPr>
        <p:spPr>
          <a:xfrm>
            <a:off x="562215" y="1634246"/>
            <a:ext cx="1714057" cy="3004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F182501-D119-412C-84EA-AE508E5ED0FF}"/>
              </a:ext>
            </a:extLst>
          </p:cNvPr>
          <p:cNvSpPr txBox="1"/>
          <p:nvPr/>
        </p:nvSpPr>
        <p:spPr>
          <a:xfrm>
            <a:off x="8159016" y="4980562"/>
            <a:ext cx="39227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看課進度顯示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5AD61AFA-2DCD-43EF-8684-807F4FCA85C9}"/>
              </a:ext>
            </a:extLst>
          </p:cNvPr>
          <p:cNvSpPr txBox="1"/>
          <p:nvPr/>
        </p:nvSpPr>
        <p:spPr>
          <a:xfrm>
            <a:off x="562215" y="2033081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6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7995890C-EAF8-4D74-B72C-C72C1A14CBCA}"/>
              </a:ext>
            </a:extLst>
          </p:cNvPr>
          <p:cNvSpPr txBox="1"/>
          <p:nvPr/>
        </p:nvSpPr>
        <p:spPr>
          <a:xfrm>
            <a:off x="2932266" y="1507450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7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8981D3B5-2212-4E1E-840F-2A42CE34BD37}"/>
              </a:ext>
            </a:extLst>
          </p:cNvPr>
          <p:cNvSpPr txBox="1"/>
          <p:nvPr/>
        </p:nvSpPr>
        <p:spPr>
          <a:xfrm>
            <a:off x="159271" y="1489599"/>
            <a:ext cx="3802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000" dirty="0">
                <a:solidFill>
                  <a:srgbClr val="FF0000"/>
                </a:solidFill>
              </a:rPr>
              <a:t>8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/>
      <p:bldP spid="11" grpId="0" animBg="1"/>
      <p:bldP spid="12" grpId="0"/>
      <p:bldP spid="3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154</Words>
  <Application>Microsoft Office PowerPoint</Application>
  <PresentationFormat>寬螢幕</PresentationFormat>
  <Paragraphs>33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標楷體</vt:lpstr>
      <vt:lpstr>Calibri</vt:lpstr>
      <vt:lpstr>Calibri Light</vt:lpstr>
      <vt:lpstr>回顧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user</cp:lastModifiedBy>
  <cp:revision>18</cp:revision>
  <dcterms:created xsi:type="dcterms:W3CDTF">2023-02-10T05:53:08Z</dcterms:created>
  <dcterms:modified xsi:type="dcterms:W3CDTF">2026-01-24T00:28:38Z</dcterms:modified>
</cp:coreProperties>
</file>