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2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6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1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75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3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7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78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6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92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22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B9CE54D-6C09-40CE-BAF7-476A5A877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1"/>
            <a:ext cx="2584938" cy="7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0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3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CA9A759-E50C-4567-A43E-FE38205198FB}"/>
              </a:ext>
            </a:extLst>
          </p:cNvPr>
          <p:cNvSpPr/>
          <p:nvPr/>
        </p:nvSpPr>
        <p:spPr>
          <a:xfrm>
            <a:off x="1835874" y="2693827"/>
            <a:ext cx="852028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新生00</a:t>
            </a:r>
            <a:r>
              <a:rPr lang="en-US" altLang="zh-TW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如何查詢視訊</a:t>
            </a:r>
            <a:r>
              <a:rPr lang="zh-TW" altLang="en-US" sz="5000">
                <a:latin typeface="標楷體" panose="03000509000000000000" pitchFamily="65" charset="-120"/>
                <a:ea typeface="標楷體" panose="03000509000000000000" pitchFamily="65" charset="-120"/>
              </a:rPr>
              <a:t>面授時段及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36399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9718229-2D2C-49A3-AD36-02E59164B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8" y="1596342"/>
            <a:ext cx="12192000" cy="366531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98941C-597C-4A4D-8824-1F3D95931E5A}"/>
              </a:ext>
            </a:extLst>
          </p:cNvPr>
          <p:cNvSpPr/>
          <p:nvPr/>
        </p:nvSpPr>
        <p:spPr>
          <a:xfrm>
            <a:off x="2302796" y="0"/>
            <a:ext cx="852028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一、根據步驟</a:t>
            </a:r>
            <a:r>
              <a:rPr lang="en-US" altLang="zh-TW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新生</a:t>
            </a:r>
            <a:r>
              <a:rPr lang="en-US" altLang="zh-TW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001]</a:t>
            </a:r>
          </a:p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到教務行政資訊系統查詢班別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9BD8AB1-6639-4895-A551-13343124F88F}"/>
              </a:ext>
            </a:extLst>
          </p:cNvPr>
          <p:cNvSpPr txBox="1"/>
          <p:nvPr/>
        </p:nvSpPr>
        <p:spPr>
          <a:xfrm>
            <a:off x="404149" y="4265127"/>
            <a:ext cx="5426472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班別，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以及視訊面授班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上課時間</a:t>
            </a:r>
            <a:endParaRPr lang="en-US" altLang="zh-TW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生命教育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ZZZ003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是夜間視訊面授班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354EEC2-9848-4E9D-931E-AA3513BFB156}"/>
              </a:ext>
            </a:extLst>
          </p:cNvPr>
          <p:cNvSpPr/>
          <p:nvPr/>
        </p:nvSpPr>
        <p:spPr>
          <a:xfrm>
            <a:off x="1404801" y="2900328"/>
            <a:ext cx="1608987" cy="3747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7282011-BCCE-4D68-BBF6-A0194C26F4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26026" y="4533186"/>
          <a:ext cx="575717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587">
                  <a:extLst>
                    <a:ext uri="{9D8B030D-6E8A-4147-A177-3AD203B41FA5}">
                      <a16:colId xmlns:a16="http://schemas.microsoft.com/office/drawing/2014/main" val="2234559876"/>
                    </a:ext>
                  </a:extLst>
                </a:gridCol>
                <a:gridCol w="2878587">
                  <a:extLst>
                    <a:ext uri="{9D8B030D-6E8A-4147-A177-3AD203B41FA5}">
                      <a16:colId xmlns:a16="http://schemas.microsoft.com/office/drawing/2014/main" val="3560659816"/>
                    </a:ext>
                  </a:extLst>
                </a:gridCol>
              </a:tblGrid>
              <a:tr h="245868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班級編號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視訊面授班別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13974"/>
                  </a:ext>
                </a:extLst>
              </a:tr>
              <a:tr h="245868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ZZZ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2</a:t>
                      </a:r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XX</a:t>
                      </a:r>
                      <a:endParaRPr lang="zh-TW" altLang="en-US" dirty="0">
                        <a:latin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上午班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09:00-10:50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296143"/>
                  </a:ext>
                </a:extLst>
              </a:tr>
              <a:tr h="245868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ZZZ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1</a:t>
                      </a:r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XX</a:t>
                      </a:r>
                      <a:endParaRPr lang="zh-TW" altLang="en-US" dirty="0">
                        <a:latin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下午班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14:00-15:50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252913"/>
                  </a:ext>
                </a:extLst>
              </a:tr>
              <a:tr h="245868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ZZZ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0</a:t>
                      </a:r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XX</a:t>
                      </a:r>
                      <a:endParaRPr lang="zh-TW" altLang="en-US" dirty="0">
                        <a:latin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夜間班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19:00-20:50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47300"/>
                  </a:ext>
                </a:extLst>
              </a:tr>
            </a:tbl>
          </a:graphicData>
        </a:graphic>
      </p:graphicFrame>
      <p:sp>
        <p:nvSpPr>
          <p:cNvPr id="9" name="矩形: 圓角 8">
            <a:extLst>
              <a:ext uri="{FF2B5EF4-FFF2-40B4-BE49-F238E27FC236}">
                <a16:creationId xmlns:a16="http://schemas.microsoft.com/office/drawing/2014/main" id="{CB7B808E-7BA8-446D-A461-F05BCEB518C3}"/>
              </a:ext>
            </a:extLst>
          </p:cNvPr>
          <p:cNvSpPr/>
          <p:nvPr/>
        </p:nvSpPr>
        <p:spPr>
          <a:xfrm>
            <a:off x="5830621" y="2946980"/>
            <a:ext cx="1608987" cy="3747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4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C0847C3-D762-4141-AB7F-624C2ED3B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13" y="995501"/>
            <a:ext cx="6769245" cy="40195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95C9948-7A07-4D6A-B673-B12127B1D2A4}"/>
              </a:ext>
            </a:extLst>
          </p:cNvPr>
          <p:cNvSpPr/>
          <p:nvPr/>
        </p:nvSpPr>
        <p:spPr>
          <a:xfrm>
            <a:off x="2797665" y="40414"/>
            <a:ext cx="65966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二、進入視訊面授平台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8BE5EA2-93C6-4B8F-AE48-CB0BE0636D14}"/>
              </a:ext>
            </a:extLst>
          </p:cNvPr>
          <p:cNvSpPr txBox="1"/>
          <p:nvPr/>
        </p:nvSpPr>
        <p:spPr>
          <a:xfrm>
            <a:off x="6993682" y="1701794"/>
            <a:ext cx="4801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空大首頁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在校生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]&gt;[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我的教室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]&gt;</a:t>
            </a: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視訊面授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71C55CF-48E7-4324-89D1-62CD375FCF55}"/>
              </a:ext>
            </a:extLst>
          </p:cNvPr>
          <p:cNvSpPr txBox="1"/>
          <p:nvPr/>
        </p:nvSpPr>
        <p:spPr>
          <a:xfrm>
            <a:off x="7033912" y="3978729"/>
            <a:ext cx="5334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或進入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空大首頁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我要上課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]&gt;[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使用空大帳戶登入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]&gt;[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視訊面授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11CCA68-98C3-43C2-BC68-D59916D0D2DE}"/>
              </a:ext>
            </a:extLst>
          </p:cNvPr>
          <p:cNvSpPr/>
          <p:nvPr/>
        </p:nvSpPr>
        <p:spPr>
          <a:xfrm>
            <a:off x="2797368" y="1023321"/>
            <a:ext cx="628526" cy="535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FE25BA4-46E0-4C91-BC47-817568A07FB4}"/>
              </a:ext>
            </a:extLst>
          </p:cNvPr>
          <p:cNvSpPr/>
          <p:nvPr/>
        </p:nvSpPr>
        <p:spPr>
          <a:xfrm>
            <a:off x="720213" y="3798169"/>
            <a:ext cx="1448067" cy="2828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FFE7DA-3FC6-4B54-911E-BA0B6C4BF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4" y="4108484"/>
            <a:ext cx="6558684" cy="2294050"/>
          </a:xfrm>
          <a:prstGeom prst="rect">
            <a:avLst/>
          </a:prstGeom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AA53EF3-3CE4-40AA-82D3-9F22EDA188FA}"/>
              </a:ext>
            </a:extLst>
          </p:cNvPr>
          <p:cNvSpPr/>
          <p:nvPr/>
        </p:nvSpPr>
        <p:spPr>
          <a:xfrm>
            <a:off x="2390149" y="4644184"/>
            <a:ext cx="2071492" cy="17583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EFDABE5-600B-45F7-A033-0A1A23C6B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75" y="5059236"/>
            <a:ext cx="2063315" cy="1653613"/>
          </a:xfrm>
          <a:prstGeom prst="rect">
            <a:avLst/>
          </a:prstGeom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9013ADA-23B8-44CE-B9EA-8A5566A2C3DE}"/>
              </a:ext>
            </a:extLst>
          </p:cNvPr>
          <p:cNvSpPr/>
          <p:nvPr/>
        </p:nvSpPr>
        <p:spPr>
          <a:xfrm>
            <a:off x="4586275" y="5059237"/>
            <a:ext cx="2168595" cy="4183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E189CA1-E789-48A7-8721-65A10976D4C8}"/>
              </a:ext>
            </a:extLst>
          </p:cNvPr>
          <p:cNvSpPr txBox="1"/>
          <p:nvPr/>
        </p:nvSpPr>
        <p:spPr>
          <a:xfrm>
            <a:off x="2173945" y="751038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2-1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C3C00EC-0FDA-420B-B955-273D6F2A49C1}"/>
              </a:ext>
            </a:extLst>
          </p:cNvPr>
          <p:cNvSpPr txBox="1"/>
          <p:nvPr/>
        </p:nvSpPr>
        <p:spPr>
          <a:xfrm>
            <a:off x="92316" y="2748790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2-2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78CAAA4-EEA5-46D4-842C-75BC6B8466FB}"/>
              </a:ext>
            </a:extLst>
          </p:cNvPr>
          <p:cNvSpPr txBox="1"/>
          <p:nvPr/>
        </p:nvSpPr>
        <p:spPr>
          <a:xfrm>
            <a:off x="2535714" y="4732615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3-1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B20BDFB-1456-4309-9831-340E56717257}"/>
              </a:ext>
            </a:extLst>
          </p:cNvPr>
          <p:cNvSpPr txBox="1"/>
          <p:nvPr/>
        </p:nvSpPr>
        <p:spPr>
          <a:xfrm>
            <a:off x="6235814" y="4528964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3-2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FECA6AA8-3F46-4158-9427-6D64450C4635}"/>
              </a:ext>
            </a:extLst>
          </p:cNvPr>
          <p:cNvSpPr/>
          <p:nvPr/>
        </p:nvSpPr>
        <p:spPr>
          <a:xfrm>
            <a:off x="725878" y="2748790"/>
            <a:ext cx="1448067" cy="3264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432D3FC9-E90F-4BEB-970F-E1C56AFC5183}"/>
              </a:ext>
            </a:extLst>
          </p:cNvPr>
          <p:cNvSpPr/>
          <p:nvPr/>
        </p:nvSpPr>
        <p:spPr>
          <a:xfrm>
            <a:off x="4605629" y="6076074"/>
            <a:ext cx="2168595" cy="2072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606D36C-8820-412B-97C2-F323FD7B522A}"/>
              </a:ext>
            </a:extLst>
          </p:cNvPr>
          <p:cNvSpPr txBox="1"/>
          <p:nvPr/>
        </p:nvSpPr>
        <p:spPr>
          <a:xfrm>
            <a:off x="81076" y="3554486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2-3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1E41672-58F9-4C83-A651-7E9277362799}"/>
              </a:ext>
            </a:extLst>
          </p:cNvPr>
          <p:cNvSpPr txBox="1"/>
          <p:nvPr/>
        </p:nvSpPr>
        <p:spPr>
          <a:xfrm>
            <a:off x="6408461" y="5607462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3-3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2F5FE1B-8F15-4F6C-B8BE-119CDF828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6" y="1937377"/>
            <a:ext cx="6810122" cy="343836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AC3FAE4-1D4D-49BF-89E2-37EA2E98B4C7}"/>
              </a:ext>
            </a:extLst>
          </p:cNvPr>
          <p:cNvSpPr txBox="1"/>
          <p:nvPr/>
        </p:nvSpPr>
        <p:spPr>
          <a:xfrm>
            <a:off x="6952002" y="2210421"/>
            <a:ext cx="4884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依班級視訊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面授時段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，點選進入頁面。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EE0A23E6-87B8-4471-806B-2498820A20EE}"/>
              </a:ext>
            </a:extLst>
          </p:cNvPr>
          <p:cNvSpPr/>
          <p:nvPr/>
        </p:nvSpPr>
        <p:spPr>
          <a:xfrm>
            <a:off x="2196467" y="2825663"/>
            <a:ext cx="4396932" cy="12313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BF74C4C-517D-4038-A90E-71EED17547C7}"/>
              </a:ext>
            </a:extLst>
          </p:cNvPr>
          <p:cNvSpPr txBox="1"/>
          <p:nvPr/>
        </p:nvSpPr>
        <p:spPr>
          <a:xfrm>
            <a:off x="2006351" y="2441254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4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3FAF325-B57E-457F-8BAC-352B67EB1297}"/>
              </a:ext>
            </a:extLst>
          </p:cNvPr>
          <p:cNvSpPr/>
          <p:nvPr/>
        </p:nvSpPr>
        <p:spPr>
          <a:xfrm>
            <a:off x="2797665" y="40414"/>
            <a:ext cx="65966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二、進入視訊面授平台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CC67A6-9B4F-418F-A5B8-FDA86091B1D3}"/>
              </a:ext>
            </a:extLst>
          </p:cNvPr>
          <p:cNvSpPr txBox="1"/>
          <p:nvPr/>
        </p:nvSpPr>
        <p:spPr>
          <a:xfrm>
            <a:off x="7035361" y="4359938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生命教育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ZZZ003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是夜間視訊面授班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2B47EFB5-2C23-45D0-A878-308A389FA989}"/>
              </a:ext>
            </a:extLst>
          </p:cNvPr>
          <p:cNvSpPr/>
          <p:nvPr/>
        </p:nvSpPr>
        <p:spPr>
          <a:xfrm rot="14055705">
            <a:off x="6438987" y="3784787"/>
            <a:ext cx="782202" cy="748512"/>
          </a:xfrm>
          <a:prstGeom prst="rightArrow">
            <a:avLst>
              <a:gd name="adj1" fmla="val 41191"/>
              <a:gd name="adj2" fmla="val 4829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D513E1D-83C8-46ED-BBD5-26EC1D8183C8}"/>
              </a:ext>
            </a:extLst>
          </p:cNvPr>
          <p:cNvSpPr/>
          <p:nvPr/>
        </p:nvSpPr>
        <p:spPr>
          <a:xfrm>
            <a:off x="5339987" y="2995252"/>
            <a:ext cx="1315616" cy="97958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8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5" grpId="0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AC1E205-6853-44F0-85DA-9375FD59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6" y="769765"/>
            <a:ext cx="8363417" cy="569168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88C1257-1474-4DAE-9EA2-E5739AD8A279}"/>
              </a:ext>
            </a:extLst>
          </p:cNvPr>
          <p:cNvSpPr txBox="1"/>
          <p:nvPr/>
        </p:nvSpPr>
        <p:spPr>
          <a:xfrm>
            <a:off x="8475383" y="1893180"/>
            <a:ext cx="3604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在頁面中找到要查詢的科目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生命教育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ZZZ003)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CADA719-537B-4E79-92E1-D429BBB25EBA}"/>
              </a:ext>
            </a:extLst>
          </p:cNvPr>
          <p:cNvSpPr/>
          <p:nvPr/>
        </p:nvSpPr>
        <p:spPr>
          <a:xfrm>
            <a:off x="5695573" y="2088545"/>
            <a:ext cx="2599341" cy="43729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16D348A-620B-4762-BEE2-3364DF74E52E}"/>
              </a:ext>
            </a:extLst>
          </p:cNvPr>
          <p:cNvSpPr/>
          <p:nvPr/>
        </p:nvSpPr>
        <p:spPr>
          <a:xfrm>
            <a:off x="3438868" y="40414"/>
            <a:ext cx="531427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三、查詢面授日期</a:t>
            </a:r>
          </a:p>
        </p:txBody>
      </p:sp>
    </p:spTree>
    <p:extLst>
      <p:ext uri="{BB962C8B-B14F-4D97-AF65-F5344CB8AC3E}">
        <p14:creationId xmlns:p14="http://schemas.microsoft.com/office/powerpoint/2010/main" val="19338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7A059A5-84DD-46EB-9779-98D0CC224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56" y="911519"/>
            <a:ext cx="4112273" cy="572527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88C1257-1474-4DAE-9EA2-E5739AD8A279}"/>
              </a:ext>
            </a:extLst>
          </p:cNvPr>
          <p:cNvSpPr txBox="1"/>
          <p:nvPr/>
        </p:nvSpPr>
        <p:spPr>
          <a:xfrm>
            <a:off x="6961029" y="851851"/>
            <a:ext cx="5117648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上課時間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[(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班級編號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按我進入教室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，進入視訊面授班級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生命教育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ZZZ003)</a:t>
            </a:r>
          </a:p>
          <a:p>
            <a:r>
              <a:rPr lang="en-US" altLang="zh-TW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請進入自己所屬教室，勿進入其他班級教室上課。</a:t>
            </a:r>
            <a:endParaRPr lang="en-US" altLang="zh-TW" sz="24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CADA719-537B-4E79-92E1-D429BBB25EBA}"/>
              </a:ext>
            </a:extLst>
          </p:cNvPr>
          <p:cNvSpPr/>
          <p:nvPr/>
        </p:nvSpPr>
        <p:spPr>
          <a:xfrm>
            <a:off x="2996753" y="5549789"/>
            <a:ext cx="1097112" cy="6923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16D348A-620B-4762-BEE2-3364DF74E52E}"/>
              </a:ext>
            </a:extLst>
          </p:cNvPr>
          <p:cNvSpPr/>
          <p:nvPr/>
        </p:nvSpPr>
        <p:spPr>
          <a:xfrm>
            <a:off x="2806252" y="49745"/>
            <a:ext cx="85202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三、查詢面授日期及進入教室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890DDF7-522D-41A2-914A-0DD9D8EC4F26}"/>
              </a:ext>
            </a:extLst>
          </p:cNvPr>
          <p:cNvSpPr/>
          <p:nvPr/>
        </p:nvSpPr>
        <p:spPr>
          <a:xfrm>
            <a:off x="2915887" y="2968320"/>
            <a:ext cx="1653839" cy="69239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圖說文字: 向右箭號 4">
            <a:extLst>
              <a:ext uri="{FF2B5EF4-FFF2-40B4-BE49-F238E27FC236}">
                <a16:creationId xmlns:a16="http://schemas.microsoft.com/office/drawing/2014/main" id="{C98A80F5-6AEB-4059-AC31-38ADE58FBAB3}"/>
              </a:ext>
            </a:extLst>
          </p:cNvPr>
          <p:cNvSpPr/>
          <p:nvPr/>
        </p:nvSpPr>
        <p:spPr>
          <a:xfrm>
            <a:off x="35049" y="2942256"/>
            <a:ext cx="2813707" cy="57538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87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課程名稱及上課</a:t>
            </a:r>
            <a:r>
              <a:rPr lang="zh-TW" altLang="en-US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時段</a:t>
            </a:r>
          </a:p>
        </p:txBody>
      </p:sp>
      <p:sp>
        <p:nvSpPr>
          <p:cNvPr id="13" name="圖說文字: 向右箭號 12">
            <a:extLst>
              <a:ext uri="{FF2B5EF4-FFF2-40B4-BE49-F238E27FC236}">
                <a16:creationId xmlns:a16="http://schemas.microsoft.com/office/drawing/2014/main" id="{DFE53690-10E9-46E7-88CD-F8EB1038ABFB}"/>
              </a:ext>
            </a:extLst>
          </p:cNvPr>
          <p:cNvSpPr/>
          <p:nvPr/>
        </p:nvSpPr>
        <p:spPr>
          <a:xfrm>
            <a:off x="53251" y="5011011"/>
            <a:ext cx="4004057" cy="57538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348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視訊面授上課</a:t>
            </a:r>
            <a:r>
              <a:rPr lang="zh-TW" altLang="en-US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日期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2496660-209C-41AA-8AB0-27CC920A8095}"/>
              </a:ext>
            </a:extLst>
          </p:cNvPr>
          <p:cNvSpPr/>
          <p:nvPr/>
        </p:nvSpPr>
        <p:spPr>
          <a:xfrm>
            <a:off x="4093865" y="5120770"/>
            <a:ext cx="2267339" cy="24906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1A3E4C6-E1DB-48C2-9A85-191BBE550DA6}"/>
              </a:ext>
            </a:extLst>
          </p:cNvPr>
          <p:cNvSpPr/>
          <p:nvPr/>
        </p:nvSpPr>
        <p:spPr>
          <a:xfrm>
            <a:off x="2996753" y="3890865"/>
            <a:ext cx="1060555" cy="2517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圖說文字: 向右箭號 15">
            <a:extLst>
              <a:ext uri="{FF2B5EF4-FFF2-40B4-BE49-F238E27FC236}">
                <a16:creationId xmlns:a16="http://schemas.microsoft.com/office/drawing/2014/main" id="{826AB72D-9DC6-4052-92FA-2D992688EE23}"/>
              </a:ext>
            </a:extLst>
          </p:cNvPr>
          <p:cNvSpPr/>
          <p:nvPr/>
        </p:nvSpPr>
        <p:spPr>
          <a:xfrm>
            <a:off x="548879" y="3799209"/>
            <a:ext cx="2373875" cy="487264"/>
          </a:xfrm>
          <a:prstGeom prst="rightArrowCallout">
            <a:avLst>
              <a:gd name="adj1" fmla="val 21275"/>
              <a:gd name="adj2" fmla="val 25000"/>
              <a:gd name="adj3" fmla="val 25000"/>
              <a:gd name="adj4" fmla="val 6348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班級編號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A96EDEF-470F-4B60-8D4B-57A31558DADF}"/>
              </a:ext>
            </a:extLst>
          </p:cNvPr>
          <p:cNvSpPr txBox="1"/>
          <p:nvPr/>
        </p:nvSpPr>
        <p:spPr>
          <a:xfrm>
            <a:off x="2542522" y="543118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6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20F2364F-AC5A-47F3-A5EF-5DDC12D0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211" y="4846557"/>
            <a:ext cx="2477747" cy="173502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0E596D4-6BB7-44E0-B59B-AB49A776E730}"/>
              </a:ext>
            </a:extLst>
          </p:cNvPr>
          <p:cNvSpPr txBox="1"/>
          <p:nvPr/>
        </p:nvSpPr>
        <p:spPr>
          <a:xfrm>
            <a:off x="9822958" y="5662015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webex</a:t>
            </a:r>
            <a:r>
              <a:rPr lang="zh-TW" altLang="en-US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下載及操作</a:t>
            </a:r>
            <a:r>
              <a:rPr lang="en-US" altLang="zh-TW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/>
            </a:r>
            <a:br>
              <a:rPr lang="en-US" altLang="zh-TW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</a:br>
            <a:r>
              <a:rPr lang="zh-TW" altLang="en-US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→新生</a:t>
            </a:r>
            <a:r>
              <a:rPr lang="en-US" altLang="zh-TW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004</a:t>
            </a:r>
            <a:endParaRPr lang="zh-TW" altLang="en-US" dirty="0"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0C8BF1A-A101-4852-B9F3-3D60E01D02C4}"/>
              </a:ext>
            </a:extLst>
          </p:cNvPr>
          <p:cNvSpPr txBox="1"/>
          <p:nvPr/>
        </p:nvSpPr>
        <p:spPr>
          <a:xfrm>
            <a:off x="7066392" y="3809419"/>
            <a:ext cx="445801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請先下載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視訊面授用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  <a:r>
              <a:rPr lang="en-US" altLang="zh-TW" sz="2800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webex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3F11ACDF-57E9-40D3-B968-06FEF9E79EFF}"/>
              </a:ext>
            </a:extLst>
          </p:cNvPr>
          <p:cNvSpPr/>
          <p:nvPr/>
        </p:nvSpPr>
        <p:spPr>
          <a:xfrm>
            <a:off x="7287108" y="4759654"/>
            <a:ext cx="4688810" cy="199338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B3C9C7D-7BF1-47E7-8D21-72ADF5D510D5}"/>
              </a:ext>
            </a:extLst>
          </p:cNvPr>
          <p:cNvSpPr txBox="1"/>
          <p:nvPr/>
        </p:nvSpPr>
        <p:spPr>
          <a:xfrm>
            <a:off x="7400361" y="4846556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0070C0"/>
                </a:solidFill>
              </a:rPr>
              <a:t>7</a:t>
            </a:r>
            <a:endParaRPr lang="zh-TW" alt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0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/>
      <p:bldP spid="2" grpId="0"/>
      <p:bldP spid="20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251</Words>
  <Application>Microsoft Office PowerPoint</Application>
  <PresentationFormat>寬螢幕</PresentationFormat>
  <Paragraphs>45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Adobe Gothic Std B</vt:lpstr>
      <vt:lpstr>Adobe 繁黑體 Std B</vt:lpstr>
      <vt:lpstr>華康儷粗圓(P)</vt:lpstr>
      <vt:lpstr>微軟正黑體</vt:lpstr>
      <vt:lpstr>新細明體</vt:lpstr>
      <vt:lpstr>標楷體</vt:lpstr>
      <vt:lpstr>Calibri</vt:lpstr>
      <vt:lpstr>Calibri Light</vt:lpstr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user</cp:lastModifiedBy>
  <cp:revision>36</cp:revision>
  <dcterms:created xsi:type="dcterms:W3CDTF">2023-02-10T05:53:08Z</dcterms:created>
  <dcterms:modified xsi:type="dcterms:W3CDTF">2026-01-24T00:30:02Z</dcterms:modified>
</cp:coreProperties>
</file>